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70" r:id="rId3"/>
    <p:sldId id="257" r:id="rId4"/>
    <p:sldId id="258" r:id="rId5"/>
    <p:sldId id="261" r:id="rId6"/>
    <p:sldId id="262" r:id="rId7"/>
    <p:sldId id="263" r:id="rId8"/>
    <p:sldId id="269" r:id="rId9"/>
    <p:sldId id="259" r:id="rId10"/>
    <p:sldId id="267" r:id="rId11"/>
    <p:sldId id="260" r:id="rId12"/>
    <p:sldId id="264" r:id="rId13"/>
    <p:sldId id="265" r:id="rId14"/>
    <p:sldId id="266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0036" autoAdjust="0"/>
  </p:normalViewPr>
  <p:slideViewPr>
    <p:cSldViewPr>
      <p:cViewPr varScale="1">
        <p:scale>
          <a:sx n="43" d="100"/>
          <a:sy n="43" d="100"/>
        </p:scale>
        <p:origin x="-215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25694E-C015-4EAF-A130-3E9CF3BADDED}" type="datetimeFigureOut">
              <a:rPr lang="en-US" smtClean="0"/>
              <a:t>2/8/2014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7ACFB1-1364-47D5-9E01-CB94781C0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864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Html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ACFB1-1364-47D5-9E01-CB94781C05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390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2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 are a variety of tools available for creating a Web page. These tools include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web editors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(such as Dreamweaver) to website builders to WordPress themes. There are free tools and expensive tools. Websites can be built with little actual HTML knowledge.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ACFB1-1364-47D5-9E01-CB94781C052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27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Show students URLs and discuss how the</a:t>
            </a:r>
            <a:r>
              <a:rPr lang="en-US" baseline="0" dirty="0" smtClean="0"/>
              <a:t> path identifies the location of a document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ACFB1-1364-47D5-9E01-CB94781C052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6449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Once the document is saved as .</a:t>
            </a:r>
            <a:r>
              <a:rPr lang="en-US" dirty="0" err="1" smtClean="0"/>
              <a:t>htm</a:t>
            </a:r>
            <a:r>
              <a:rPr lang="en-US" dirty="0" smtClean="0"/>
              <a:t> or .html it will associate with the default web browser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ACFB1-1364-47D5-9E01-CB94781C052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5396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At this point you may want to go to http://w3schools.com</a:t>
            </a:r>
            <a:r>
              <a:rPr lang="en-US" baseline="0" dirty="0" smtClean="0"/>
              <a:t> and use the tutorials or the </a:t>
            </a:r>
            <a:r>
              <a:rPr lang="en-US" baseline="0" dirty="0" err="1" smtClean="0"/>
              <a:t>TryIt</a:t>
            </a:r>
            <a:r>
              <a:rPr lang="en-US" baseline="0" dirty="0" smtClean="0"/>
              <a:t> editors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ACFB1-1364-47D5-9E01-CB94781C052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894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DC94708-A84D-4ACA-8E26-59A609095EE9}" type="datetimeFigureOut">
              <a:rPr lang="en-US" smtClean="0"/>
              <a:t>2/8/2014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63E0233-81E3-4C11-9F37-B5096D8D16C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4708-A84D-4ACA-8E26-59A609095EE9}" type="datetimeFigureOut">
              <a:rPr lang="en-US" smtClean="0"/>
              <a:t>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E0233-81E3-4C11-9F37-B5096D8D16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4708-A84D-4ACA-8E26-59A609095EE9}" type="datetimeFigureOut">
              <a:rPr lang="en-US" smtClean="0"/>
              <a:t>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63E0233-81E3-4C11-9F37-B5096D8D16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4708-A84D-4ACA-8E26-59A609095EE9}" type="datetimeFigureOut">
              <a:rPr lang="en-US" smtClean="0"/>
              <a:t>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E0233-81E3-4C11-9F37-B5096D8D16C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DC94708-A84D-4ACA-8E26-59A609095EE9}" type="datetimeFigureOut">
              <a:rPr lang="en-US" smtClean="0"/>
              <a:t>2/8/2014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63E0233-81E3-4C11-9F37-B5096D8D16C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4708-A84D-4ACA-8E26-59A609095EE9}" type="datetimeFigureOut">
              <a:rPr lang="en-US" smtClean="0"/>
              <a:t>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E0233-81E3-4C11-9F37-B5096D8D16C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4708-A84D-4ACA-8E26-59A609095EE9}" type="datetimeFigureOut">
              <a:rPr lang="en-US" smtClean="0"/>
              <a:t>2/8/2014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E0233-81E3-4C11-9F37-B5096D8D16C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4708-A84D-4ACA-8E26-59A609095EE9}" type="datetimeFigureOut">
              <a:rPr lang="en-US" smtClean="0"/>
              <a:t>2/8/2014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E0233-81E3-4C11-9F37-B5096D8D16C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4708-A84D-4ACA-8E26-59A609095EE9}" type="datetimeFigureOut">
              <a:rPr lang="en-US" smtClean="0"/>
              <a:t>2/8/2014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E0233-81E3-4C11-9F37-B5096D8D16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4708-A84D-4ACA-8E26-59A609095EE9}" type="datetimeFigureOut">
              <a:rPr lang="en-US" smtClean="0"/>
              <a:t>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63E0233-81E3-4C11-9F37-B5096D8D16C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4708-A84D-4ACA-8E26-59A609095EE9}" type="datetimeFigureOut">
              <a:rPr lang="en-US" smtClean="0"/>
              <a:t>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E0233-81E3-4C11-9F37-B5096D8D16C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DC94708-A84D-4ACA-8E26-59A609095EE9}" type="datetimeFigureOut">
              <a:rPr lang="en-US" smtClean="0"/>
              <a:t>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C63E0233-81E3-4C11-9F37-B5096D8D16C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Structure &amp; syntax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20574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42969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4876801" cy="440740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&lt;head&gt; section contains information about your page.</a:t>
            </a:r>
          </a:p>
          <a:p>
            <a:r>
              <a:rPr lang="en-US" sz="3200" dirty="0" smtClean="0"/>
              <a:t>The &lt;body&gt; section contains the visible content of your page.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sections in a web page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755879"/>
            <a:ext cx="2819400" cy="493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05570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The purpose of a web browser (such as Google Chrome, Internet Explorer, Firefox, Safari) is to read HTML documents and display them as web pages.</a:t>
            </a:r>
          </a:p>
          <a:p>
            <a:r>
              <a:rPr lang="en-US" sz="2800" dirty="0"/>
              <a:t>The browser does not display the HTML tags, but uses the tags to determine how the content of the HTML page is to be presented/displayed to the </a:t>
            </a:r>
            <a:r>
              <a:rPr lang="en-US" sz="2800" dirty="0" smtClean="0"/>
              <a:t>user.</a:t>
            </a:r>
            <a:endParaRPr lang="en-US" sz="2800" dirty="0"/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browser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6926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4876801" cy="440740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 simple text editor can be used for coding a Web page. </a:t>
            </a:r>
          </a:p>
          <a:p>
            <a:r>
              <a:rPr lang="en-US" sz="3200" dirty="0" smtClean="0"/>
              <a:t>Using a text editor is a good way to learn coding.</a:t>
            </a:r>
          </a:p>
          <a:p>
            <a:r>
              <a:rPr lang="en-US" sz="3200" dirty="0" smtClean="0"/>
              <a:t>Web editors are also used for coding. 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html code</a:t>
            </a:r>
            <a:endParaRPr lang="en-US" dirty="0"/>
          </a:p>
        </p:txBody>
      </p:sp>
      <p:pic>
        <p:nvPicPr>
          <p:cNvPr id="2050" name="Picture 2" descr="C:\Users\stevensna\AppData\Local\Microsoft\Windows\Temporary Internet Files\Content.IE5\P2EP3ZHN\MP900390092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886200"/>
            <a:ext cx="3657600" cy="260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53991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6781801" cy="4407408"/>
          </a:xfrm>
        </p:spPr>
        <p:txBody>
          <a:bodyPr>
            <a:normAutofit/>
          </a:bodyPr>
          <a:lstStyle/>
          <a:p>
            <a:r>
              <a:rPr lang="en-US" sz="2800" dirty="0"/>
              <a:t>When you save an HTML file, you can use either the .</a:t>
            </a:r>
            <a:r>
              <a:rPr lang="en-US" sz="2800" dirty="0" err="1"/>
              <a:t>htm</a:t>
            </a:r>
            <a:r>
              <a:rPr lang="en-US" sz="2800" dirty="0"/>
              <a:t> or the .html file extension. There is no difference, it is entirely up to you.</a:t>
            </a:r>
          </a:p>
          <a:p>
            <a:r>
              <a:rPr lang="en-US" sz="2800" dirty="0"/>
              <a:t>Save the file in a folder that is easy to remember</a:t>
            </a:r>
          </a:p>
          <a:p>
            <a:r>
              <a:rPr lang="en-US" sz="2800" dirty="0" smtClean="0"/>
              <a:t>Keep filenames short and descriptive.</a:t>
            </a:r>
          </a:p>
          <a:p>
            <a:r>
              <a:rPr lang="en-US" sz="2800" dirty="0" smtClean="0"/>
              <a:t>Avoid using spaces in filenames.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Saving a file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267199"/>
            <a:ext cx="2371725" cy="237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36115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Open the HTML page in a Web browser to preview it.</a:t>
            </a:r>
          </a:p>
          <a:p>
            <a:r>
              <a:rPr lang="en-US" sz="2800" dirty="0" smtClean="0"/>
              <a:t>You should view your page in multiple Web  browsers. Most likely it will not look exactly the same in every Web browser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Previewing the file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810000"/>
            <a:ext cx="2857500" cy="28575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85441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600" dirty="0" smtClean="0"/>
              <a:t>Learn some codes.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step…..</a:t>
            </a:r>
            <a:endParaRPr lang="en-US" dirty="0"/>
          </a:p>
        </p:txBody>
      </p:sp>
      <p:pic>
        <p:nvPicPr>
          <p:cNvPr id="3074" name="Picture 2" descr="C:\Users\stevensna\AppData\Local\Microsoft\Windows\Temporary Internet Files\Content.IE5\MRQRM0I8\MP900390091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667000"/>
            <a:ext cx="3657600" cy="260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stevensna\AppData\Local\Microsoft\Windows\Temporary Internet Files\Content.IE5\CPZUTDP9\MP900390093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059914"/>
            <a:ext cx="3657600" cy="260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2625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This presentation introduces the following:</a:t>
            </a:r>
          </a:p>
          <a:p>
            <a:pPr lvl="1"/>
            <a:r>
              <a:rPr lang="en-US" sz="2800" dirty="0" err="1" smtClean="0"/>
              <a:t>Doctype</a:t>
            </a:r>
            <a:r>
              <a:rPr lang="en-US" sz="2800" dirty="0" smtClean="0"/>
              <a:t> declaration</a:t>
            </a:r>
          </a:p>
          <a:p>
            <a:pPr lvl="1"/>
            <a:r>
              <a:rPr lang="en-US" sz="2800" dirty="0" smtClean="0"/>
              <a:t>HTML Tags, Elements and Attributes</a:t>
            </a:r>
          </a:p>
          <a:p>
            <a:pPr lvl="1"/>
            <a:r>
              <a:rPr lang="en-US" sz="2800" dirty="0" smtClean="0"/>
              <a:t>Sections of a Web document</a:t>
            </a:r>
          </a:p>
          <a:p>
            <a:pPr lvl="1"/>
            <a:r>
              <a:rPr lang="en-US" sz="2800" dirty="0" smtClean="0"/>
              <a:t>Role of Web browser</a:t>
            </a:r>
          </a:p>
          <a:p>
            <a:pPr lvl="1"/>
            <a:r>
              <a:rPr lang="en-US" sz="2800" dirty="0" smtClean="0"/>
              <a:t>Text editor</a:t>
            </a:r>
          </a:p>
          <a:p>
            <a:pPr lvl="1"/>
            <a:r>
              <a:rPr lang="en-US" sz="2800" dirty="0" smtClean="0"/>
              <a:t>Saving and previewing files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44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HTML5 is a cooperation between the World Wide Web Consortium (W3C) and the Web Hypertext Application Technology Working Group (WHATWG).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 wide web consortium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663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In HTML5 there is only one &lt;!</a:t>
            </a:r>
            <a:r>
              <a:rPr lang="en-US" sz="3200" dirty="0" err="1"/>
              <a:t>doctype</a:t>
            </a:r>
            <a:r>
              <a:rPr lang="en-US" sz="3200" dirty="0"/>
              <a:t>&gt; declaration, and it is very simple</a:t>
            </a:r>
            <a:r>
              <a:rPr lang="en-US" sz="3200" dirty="0" smtClean="0"/>
              <a:t>:  &lt;!</a:t>
            </a:r>
            <a:r>
              <a:rPr lang="en-US" sz="3200" dirty="0"/>
              <a:t>DOCTYPE html&gt;</a:t>
            </a:r>
          </a:p>
          <a:p>
            <a:r>
              <a:rPr lang="en-US" sz="3200" dirty="0" smtClean="0"/>
              <a:t>The </a:t>
            </a:r>
            <a:r>
              <a:rPr lang="en-US" sz="3200" dirty="0" err="1" smtClean="0"/>
              <a:t>doctype</a:t>
            </a:r>
            <a:r>
              <a:rPr lang="en-US" sz="3200" dirty="0" smtClean="0"/>
              <a:t> is not an HTML tag. It is a declaration. It tells the browser the version of HTML.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Doctype</a:t>
            </a:r>
            <a:r>
              <a:rPr lang="en-US" dirty="0" smtClean="0"/>
              <a:t> declaration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874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676399"/>
            <a:ext cx="6019799" cy="4962525"/>
          </a:xfrm>
        </p:spPr>
        <p:txBody>
          <a:bodyPr>
            <a:normAutofit fontScale="92500"/>
          </a:bodyPr>
          <a:lstStyle/>
          <a:p>
            <a:r>
              <a:rPr lang="en-US" sz="2800" dirty="0"/>
              <a:t>HTML stands for </a:t>
            </a:r>
            <a:r>
              <a:rPr lang="en-US" sz="2800" b="1" dirty="0"/>
              <a:t>H</a:t>
            </a:r>
            <a:r>
              <a:rPr lang="en-US" sz="2800" dirty="0"/>
              <a:t>yper </a:t>
            </a:r>
            <a:r>
              <a:rPr lang="en-US" sz="2800" b="1" dirty="0"/>
              <a:t>T</a:t>
            </a:r>
            <a:r>
              <a:rPr lang="en-US" sz="2800" dirty="0"/>
              <a:t>ext </a:t>
            </a:r>
            <a:r>
              <a:rPr lang="en-US" sz="2800" b="1" dirty="0"/>
              <a:t>M</a:t>
            </a:r>
            <a:r>
              <a:rPr lang="en-US" sz="2800" dirty="0"/>
              <a:t>arkup </a:t>
            </a:r>
            <a:r>
              <a:rPr lang="en-US" sz="2800" b="1" dirty="0"/>
              <a:t>L</a:t>
            </a:r>
            <a:r>
              <a:rPr lang="en-US" sz="2800" dirty="0"/>
              <a:t>anguage</a:t>
            </a:r>
          </a:p>
          <a:p>
            <a:r>
              <a:rPr lang="en-US" sz="2800" dirty="0"/>
              <a:t>HTML is a </a:t>
            </a:r>
            <a:r>
              <a:rPr lang="en-US" sz="2800" b="1" dirty="0"/>
              <a:t>markup </a:t>
            </a:r>
            <a:r>
              <a:rPr lang="en-US" sz="2800" dirty="0"/>
              <a:t>language</a:t>
            </a:r>
          </a:p>
          <a:p>
            <a:r>
              <a:rPr lang="en-US" sz="2800" dirty="0"/>
              <a:t>A markup language is a set of markup</a:t>
            </a:r>
            <a:r>
              <a:rPr lang="en-US" sz="2800" b="1" dirty="0"/>
              <a:t> tags</a:t>
            </a:r>
            <a:endParaRPr lang="en-US" sz="2800" dirty="0"/>
          </a:p>
          <a:p>
            <a:r>
              <a:rPr lang="en-US" sz="2800" dirty="0"/>
              <a:t>The tags </a:t>
            </a:r>
            <a:r>
              <a:rPr lang="en-US" sz="2800" b="1" dirty="0"/>
              <a:t>describe</a:t>
            </a:r>
            <a:r>
              <a:rPr lang="en-US" sz="2800" dirty="0"/>
              <a:t> document content</a:t>
            </a:r>
          </a:p>
          <a:p>
            <a:r>
              <a:rPr lang="en-US" sz="2800" dirty="0"/>
              <a:t>HTML documents contain</a:t>
            </a:r>
            <a:r>
              <a:rPr lang="en-US" sz="2800" b="1" dirty="0"/>
              <a:t> </a:t>
            </a:r>
            <a:r>
              <a:rPr lang="en-US" sz="2800" dirty="0"/>
              <a:t>HTML</a:t>
            </a:r>
            <a:r>
              <a:rPr lang="en-US" sz="2800" b="1" dirty="0"/>
              <a:t> tags</a:t>
            </a:r>
            <a:r>
              <a:rPr lang="en-US" sz="2800" dirty="0"/>
              <a:t> and plain </a:t>
            </a:r>
            <a:r>
              <a:rPr lang="en-US" sz="2800" b="1" dirty="0"/>
              <a:t>text</a:t>
            </a:r>
            <a:endParaRPr lang="en-US" sz="2800" dirty="0"/>
          </a:p>
          <a:p>
            <a:r>
              <a:rPr lang="en-US" sz="2800" dirty="0"/>
              <a:t>HTML documents are also called</a:t>
            </a:r>
            <a:r>
              <a:rPr lang="en-US" sz="2800" b="1" dirty="0"/>
              <a:t> web pages</a:t>
            </a:r>
            <a:endParaRPr lang="en-US" sz="28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html?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2217" y="2667000"/>
            <a:ext cx="3348062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4903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HTML tags are keywords (tag names) surrounded by </a:t>
            </a:r>
            <a:r>
              <a:rPr lang="en-US" sz="2800" b="1" dirty="0"/>
              <a:t>angle brackets </a:t>
            </a:r>
            <a:r>
              <a:rPr lang="en-US" sz="2800" dirty="0"/>
              <a:t>like &lt;html&gt;</a:t>
            </a:r>
          </a:p>
          <a:p>
            <a:r>
              <a:rPr lang="en-US" sz="2800" dirty="0"/>
              <a:t>HTML tags normally </a:t>
            </a:r>
            <a:r>
              <a:rPr lang="en-US" sz="2800" b="1" dirty="0"/>
              <a:t>come in pairs</a:t>
            </a:r>
            <a:r>
              <a:rPr lang="en-US" sz="2800" dirty="0"/>
              <a:t> like &lt;b&gt; and &lt;/b&gt;</a:t>
            </a:r>
          </a:p>
          <a:p>
            <a:r>
              <a:rPr lang="en-US" sz="2800" dirty="0"/>
              <a:t>The first tag in a pair is the </a:t>
            </a:r>
            <a:r>
              <a:rPr lang="en-US" sz="2800" b="1" dirty="0"/>
              <a:t>start tag,</a:t>
            </a:r>
            <a:r>
              <a:rPr lang="en-US" sz="2800" dirty="0"/>
              <a:t> the second tag is the </a:t>
            </a:r>
            <a:r>
              <a:rPr lang="en-US" sz="2800" b="1" dirty="0"/>
              <a:t>end tag</a:t>
            </a:r>
            <a:endParaRPr lang="en-US" sz="2800" dirty="0"/>
          </a:p>
          <a:p>
            <a:r>
              <a:rPr lang="en-US" sz="2800" dirty="0"/>
              <a:t>The end tag is written like the start tag, with a </a:t>
            </a:r>
            <a:r>
              <a:rPr lang="en-US" sz="2800" b="1" dirty="0"/>
              <a:t>forward slash</a:t>
            </a:r>
            <a:r>
              <a:rPr lang="en-US" sz="2800" dirty="0"/>
              <a:t> before the tag name</a:t>
            </a:r>
          </a:p>
          <a:p>
            <a:r>
              <a:rPr lang="en-US" sz="2800" dirty="0"/>
              <a:t>Start and end tags are also called </a:t>
            </a:r>
            <a:r>
              <a:rPr lang="en-US" sz="2800" b="1" dirty="0"/>
              <a:t>opening tags</a:t>
            </a:r>
            <a:r>
              <a:rPr lang="en-US" sz="2800" dirty="0"/>
              <a:t> and </a:t>
            </a:r>
            <a:r>
              <a:rPr lang="en-US" sz="2800" b="1" dirty="0"/>
              <a:t>closing tags</a:t>
            </a:r>
            <a:endParaRPr lang="en-US" sz="28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html tags?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496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A</a:t>
            </a:r>
            <a:r>
              <a:rPr lang="en-US" sz="3200" dirty="0" smtClean="0"/>
              <a:t>n </a:t>
            </a:r>
            <a:r>
              <a:rPr lang="en-US" sz="3200" dirty="0"/>
              <a:t>HTML element is everything between the start tag and the end tag, including the tags:</a:t>
            </a:r>
          </a:p>
          <a:p>
            <a:r>
              <a:rPr lang="en-US" sz="3200" dirty="0"/>
              <a:t>HTML Element:</a:t>
            </a:r>
          </a:p>
          <a:p>
            <a:pPr marL="45720" indent="0">
              <a:buNone/>
            </a:pPr>
            <a:r>
              <a:rPr lang="en-US" sz="3200" dirty="0"/>
              <a:t>&lt;p&gt;This is a paragraph.&lt;/p&gt;</a:t>
            </a: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html element?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831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170992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Attributes provide additional information about an element.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attribute?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581400"/>
            <a:ext cx="837801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7200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US" dirty="0"/>
              <a:t>&lt;!DOCTYPE html&gt;</a:t>
            </a:r>
            <a:br>
              <a:rPr lang="en-US" dirty="0"/>
            </a:br>
            <a:r>
              <a:rPr lang="en-US" sz="2400" dirty="0"/>
              <a:t>&lt;html&gt;</a:t>
            </a:r>
            <a:br>
              <a:rPr lang="en-US" sz="2400" dirty="0"/>
            </a:br>
            <a:r>
              <a:rPr lang="en-US" sz="2400" dirty="0"/>
              <a:t>&lt;head&gt;</a:t>
            </a:r>
            <a:br>
              <a:rPr lang="en-US" sz="2400" dirty="0"/>
            </a:br>
            <a:r>
              <a:rPr lang="en-US" sz="2400" dirty="0"/>
              <a:t>&lt;meta charset="UTF-8"&gt;</a:t>
            </a:r>
            <a:br>
              <a:rPr lang="en-US" sz="2400" dirty="0"/>
            </a:br>
            <a:r>
              <a:rPr lang="en-US" sz="2400" dirty="0"/>
              <a:t>&lt;title&gt;</a:t>
            </a:r>
            <a:r>
              <a:rPr lang="en-US" sz="2400" i="1" dirty="0"/>
              <a:t>Title of the document</a:t>
            </a:r>
            <a:r>
              <a:rPr lang="en-US" sz="2400" dirty="0"/>
              <a:t>&lt;/title&gt;</a:t>
            </a:r>
            <a:br>
              <a:rPr lang="en-US" sz="2400" dirty="0"/>
            </a:br>
            <a:r>
              <a:rPr lang="en-US" sz="2400" dirty="0"/>
              <a:t>&lt;/head&gt;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&lt;body&gt;</a:t>
            </a:r>
            <a:br>
              <a:rPr lang="en-US" sz="2400" dirty="0"/>
            </a:br>
            <a:r>
              <a:rPr lang="en-US" sz="2400" i="1" dirty="0"/>
              <a:t>Content of the document......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&lt;/body&gt;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&lt;/html&gt;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Minimum html document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1649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265</TotalTime>
  <Words>526</Words>
  <Application>Microsoft Office PowerPoint</Application>
  <PresentationFormat>On-screen Show (4:3)</PresentationFormat>
  <Paragraphs>66</Paragraphs>
  <Slides>15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Grid</vt:lpstr>
      <vt:lpstr>HTML Structure &amp; syntax</vt:lpstr>
      <vt:lpstr>Introduction</vt:lpstr>
      <vt:lpstr>World wide web consortium</vt:lpstr>
      <vt:lpstr>Doctype declaration</vt:lpstr>
      <vt:lpstr>What is html?</vt:lpstr>
      <vt:lpstr>What are html tags?</vt:lpstr>
      <vt:lpstr>What is an html element?</vt:lpstr>
      <vt:lpstr>What is an attribute?</vt:lpstr>
      <vt:lpstr>Minimum html document</vt:lpstr>
      <vt:lpstr>Two sections in a web page</vt:lpstr>
      <vt:lpstr>Web browser</vt:lpstr>
      <vt:lpstr>Writing html code</vt:lpstr>
      <vt:lpstr>Saving a file</vt:lpstr>
      <vt:lpstr>Previewing the file</vt:lpstr>
      <vt:lpstr>Next step…..</vt:lpstr>
    </vt:vector>
  </TitlesOfParts>
  <Company>Dare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HTML Structure &amp; syntax</dc:title>
  <dc:creator>stevensna</dc:creator>
  <cp:lastModifiedBy>stevensna</cp:lastModifiedBy>
  <cp:revision>10</cp:revision>
  <dcterms:created xsi:type="dcterms:W3CDTF">2014-01-20T02:19:36Z</dcterms:created>
  <dcterms:modified xsi:type="dcterms:W3CDTF">2014-02-09T00:44:38Z</dcterms:modified>
</cp:coreProperties>
</file>