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</p:sldMasterIdLst>
  <p:sldIdLst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13"/>
    <p:restoredTop sz="94643"/>
  </p:normalViewPr>
  <p:slideViewPr>
    <p:cSldViewPr snapToGrid="0" snapToObjects="1">
      <p:cViewPr>
        <p:scale>
          <a:sx n="115" d="100"/>
          <a:sy n="115" d="100"/>
        </p:scale>
        <p:origin x="144" y="2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9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3.jp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628650" y="5074920"/>
            <a:ext cx="7898130" cy="1201102"/>
          </a:xfrm>
          <a:prstGeom prst="rect">
            <a:avLst/>
          </a:prstGeom>
        </p:spPr>
        <p:txBody>
          <a:bodyPr anchor="b"/>
          <a:lstStyle>
            <a:lvl1pPr algn="l" hangingPunct="1">
              <a:lnSpc>
                <a:spcPct val="90000"/>
              </a:lnSpc>
              <a:defRPr sz="5400"/>
            </a:lvl1pPr>
          </a:lstStyle>
          <a:p>
            <a:pPr hangingPunct="1">
              <a:lnSpc>
                <a:spcPct val="90000"/>
              </a:lnSpc>
            </a:pPr>
            <a:r>
              <a:rPr lang="en-US" altLang="en-US" sz="2800" dirty="0" smtClean="0">
                <a:latin typeface="Calibri" charset="0"/>
              </a:rPr>
              <a:t>Objective ###.##  #%</a:t>
            </a:r>
            <a:br>
              <a:rPr lang="en-US" altLang="en-US" sz="2800" dirty="0" smtClean="0">
                <a:latin typeface="Calibri" charset="0"/>
              </a:rPr>
            </a:br>
            <a:r>
              <a:rPr lang="en-US" altLang="en-US" sz="2400" dirty="0" smtClean="0">
                <a:latin typeface="Calibri" charset="0"/>
              </a:rPr>
              <a:t>Objective Wording</a:t>
            </a:r>
            <a:endParaRPr lang="en-US" altLang="en-US" sz="2400" dirty="0">
              <a:latin typeface="Calibri" charset="0"/>
            </a:endParaRP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dirty="0" smtClean="0"/>
              <a:t>© ExplorNet’s Centers for Quality Teaching and Learning</a:t>
            </a: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4967F93-F1B0-CE4E-BDAC-8426E2694DB2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628015" y="6423660"/>
            <a:ext cx="5156200" cy="296863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r>
              <a:rPr lang="en-US" altLang="en-US" dirty="0" smtClean="0"/>
              <a:t>© ExplorNet’s Centers for Quality Teaching and Learning</a:t>
            </a:r>
          </a:p>
          <a:p>
            <a:pPr lvl="4"/>
            <a:endParaRPr lang="en-US" dirty="0"/>
          </a:p>
        </p:txBody>
      </p:sp>
      <p:pic>
        <p:nvPicPr>
          <p:cNvPr id="14" name="Picture 13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332" y="74414"/>
            <a:ext cx="7419340" cy="123755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08" b="1879"/>
          <a:stretch/>
        </p:blipFill>
        <p:spPr>
          <a:xfrm>
            <a:off x="0" y="1580322"/>
            <a:ext cx="9144000" cy="4750904"/>
          </a:xfrm>
          <a:prstGeom prst="rect">
            <a:avLst/>
          </a:prstGeom>
        </p:spPr>
      </p:pic>
      <p:sp>
        <p:nvSpPr>
          <p:cNvPr id="19" name="Line 6"/>
          <p:cNvSpPr>
            <a:spLocks noChangeShapeType="1"/>
          </p:cNvSpPr>
          <p:nvPr userDrawn="1"/>
        </p:nvSpPr>
        <p:spPr bwMode="auto">
          <a:xfrm flipV="1">
            <a:off x="0" y="19878"/>
            <a:ext cx="9144000" cy="11430"/>
          </a:xfrm>
          <a:prstGeom prst="line">
            <a:avLst/>
          </a:prstGeom>
          <a:noFill/>
          <a:ln w="57240" cap="flat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Line 6"/>
          <p:cNvSpPr>
            <a:spLocks noChangeShapeType="1"/>
          </p:cNvSpPr>
          <p:nvPr userDrawn="1"/>
        </p:nvSpPr>
        <p:spPr bwMode="auto">
          <a:xfrm flipV="1">
            <a:off x="0" y="1549443"/>
            <a:ext cx="9144000" cy="11430"/>
          </a:xfrm>
          <a:prstGeom prst="line">
            <a:avLst/>
          </a:prstGeom>
          <a:noFill/>
          <a:ln w="57240" cap="flat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Line 6"/>
          <p:cNvSpPr>
            <a:spLocks noChangeShapeType="1"/>
          </p:cNvSpPr>
          <p:nvPr userDrawn="1"/>
        </p:nvSpPr>
        <p:spPr bwMode="auto">
          <a:xfrm flipV="1">
            <a:off x="0" y="6342205"/>
            <a:ext cx="9144000" cy="11430"/>
          </a:xfrm>
          <a:prstGeom prst="line">
            <a:avLst/>
          </a:prstGeom>
          <a:noFill/>
          <a:ln w="57240" cap="flat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1675" y="1043056"/>
            <a:ext cx="3086100" cy="472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278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B955E44-AAA8-154B-87FC-1DF5E9C0D673}" type="datetimeFigureOut">
              <a:rPr lang="en-US" smtClean="0"/>
              <a:t>2/1/17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67F93-F1B0-CE4E-BDAC-8426E2694D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296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B955E44-AAA8-154B-87FC-1DF5E9C0D673}" type="datetimeFigureOut">
              <a:rPr lang="en-US" smtClean="0"/>
              <a:t>2/1/17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67F93-F1B0-CE4E-BDAC-8426E2694D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017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73740-0AE5-794E-86C8-451EF8728995}" type="datetimeFigureOut">
              <a:rPr lang="en-US" smtClean="0"/>
              <a:t>2/1/17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B38D8-718D-F843-8B38-1919F670C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0167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73740-0AE5-794E-86C8-451EF8728995}" type="datetimeFigureOut">
              <a:rPr lang="en-US" smtClean="0"/>
              <a:t>2/1/17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B38D8-718D-F843-8B38-1919F670C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3406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73740-0AE5-794E-86C8-451EF8728995}" type="datetimeFigureOut">
              <a:rPr lang="en-US" smtClean="0"/>
              <a:t>2/1/17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B38D8-718D-F843-8B38-1919F670C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4583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73740-0AE5-794E-86C8-451EF8728995}" type="datetimeFigureOut">
              <a:rPr lang="en-US" smtClean="0"/>
              <a:t>2/1/17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B38D8-718D-F843-8B38-1919F670C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7447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73740-0AE5-794E-86C8-451EF8728995}" type="datetimeFigureOut">
              <a:rPr lang="en-US" smtClean="0"/>
              <a:t>2/1/17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B38D8-718D-F843-8B38-1919F670C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1406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73740-0AE5-794E-86C8-451EF8728995}" type="datetimeFigureOut">
              <a:rPr lang="en-US" smtClean="0"/>
              <a:t>2/1/17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B38D8-718D-F843-8B38-1919F670C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5837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73740-0AE5-794E-86C8-451EF8728995}" type="datetimeFigureOut">
              <a:rPr lang="en-US" smtClean="0"/>
              <a:t>2/1/17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B38D8-718D-F843-8B38-1919F670C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2286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73740-0AE5-794E-86C8-451EF8728995}" type="datetimeFigureOut">
              <a:rPr lang="en-US" smtClean="0"/>
              <a:t>2/1/17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B38D8-718D-F843-8B38-1919F670C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128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8"/>
          <p:cNvSpPr>
            <a:spLocks noGrp="1"/>
          </p:cNvSpPr>
          <p:nvPr>
            <p:ph type="title"/>
          </p:nvPr>
        </p:nvSpPr>
        <p:spPr>
          <a:xfrm>
            <a:off x="434340" y="731520"/>
            <a:ext cx="8275320" cy="8229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Line 6"/>
          <p:cNvSpPr>
            <a:spLocks noChangeShapeType="1"/>
          </p:cNvSpPr>
          <p:nvPr userDrawn="1"/>
        </p:nvSpPr>
        <p:spPr bwMode="auto">
          <a:xfrm>
            <a:off x="439738" y="1684020"/>
            <a:ext cx="8253412" cy="1588"/>
          </a:xfrm>
          <a:prstGeom prst="line">
            <a:avLst/>
          </a:prstGeom>
          <a:noFill/>
          <a:ln w="57240" cap="flat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446088" y="1817371"/>
            <a:ext cx="8229600" cy="4343718"/>
          </a:xfrm>
        </p:spPr>
        <p:txBody>
          <a:bodyPr>
            <a:normAutofit/>
          </a:bodyPr>
          <a:lstStyle>
            <a:lvl1pPr marL="463550" indent="-463550">
              <a:buFont typeface="Wingdings" charset="2"/>
              <a:buChar char="q"/>
              <a:tabLst/>
              <a:defRPr sz="2800"/>
            </a:lvl1pPr>
            <a:lvl2pPr marL="917575" indent="-454025">
              <a:buFont typeface="AppleSymbols" charset="0"/>
              <a:buChar char="☐"/>
              <a:tabLst/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423228" y="6390005"/>
            <a:ext cx="5154612" cy="3302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/>
            </a:lvl1pPr>
          </a:lstStyle>
          <a:p>
            <a:r>
              <a:rPr lang="en-US" altLang="en-US" dirty="0" smtClean="0"/>
              <a:t>© ExplorNet’s Centers for Quality Teaching and Learning</a:t>
            </a:r>
          </a:p>
        </p:txBody>
      </p:sp>
      <p:pic>
        <p:nvPicPr>
          <p:cNvPr id="11" name="Picture 10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075" y="182880"/>
            <a:ext cx="4769455" cy="60350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806" y="367195"/>
            <a:ext cx="2276064" cy="348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1597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73740-0AE5-794E-86C8-451EF8728995}" type="datetimeFigureOut">
              <a:rPr lang="en-US" smtClean="0"/>
              <a:t>2/1/17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B38D8-718D-F843-8B38-1919F670C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9579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73740-0AE5-794E-86C8-451EF8728995}" type="datetimeFigureOut">
              <a:rPr lang="en-US" smtClean="0"/>
              <a:t>2/1/17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B38D8-718D-F843-8B38-1919F670C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9654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73740-0AE5-794E-86C8-451EF8728995}" type="datetimeFigureOut">
              <a:rPr lang="en-US" smtClean="0"/>
              <a:t>2/1/17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B38D8-718D-F843-8B38-1919F670C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566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B955E44-AAA8-154B-87FC-1DF5E9C0D673}" type="datetimeFigureOut">
              <a:rPr lang="en-US" smtClean="0"/>
              <a:t>2/1/17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67F93-F1B0-CE4E-BDAC-8426E2694D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738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B955E44-AAA8-154B-87FC-1DF5E9C0D673}" type="datetimeFigureOut">
              <a:rPr lang="en-US" smtClean="0"/>
              <a:t>2/1/17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67F93-F1B0-CE4E-BDAC-8426E2694D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97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B955E44-AAA8-154B-87FC-1DF5E9C0D673}" type="datetimeFigureOut">
              <a:rPr lang="en-US" smtClean="0"/>
              <a:t>2/1/17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67F93-F1B0-CE4E-BDAC-8426E2694D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456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B955E44-AAA8-154B-87FC-1DF5E9C0D673}" type="datetimeFigureOut">
              <a:rPr lang="en-US" smtClean="0"/>
              <a:t>2/1/17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67F93-F1B0-CE4E-BDAC-8426E2694D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4120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B955E44-AAA8-154B-87FC-1DF5E9C0D673}" type="datetimeFigureOut">
              <a:rPr lang="en-US" smtClean="0"/>
              <a:t>2/1/17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67F93-F1B0-CE4E-BDAC-8426E2694D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7339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B955E44-AAA8-154B-87FC-1DF5E9C0D673}" type="datetimeFigureOut">
              <a:rPr lang="en-US" smtClean="0"/>
              <a:t>2/1/17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67F93-F1B0-CE4E-BDAC-8426E2694D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79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B955E44-AAA8-154B-87FC-1DF5E9C0D673}" type="datetimeFigureOut">
              <a:rPr lang="en-US" smtClean="0"/>
              <a:t>2/1/17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67F93-F1B0-CE4E-BDAC-8426E2694D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400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967F93-F1B0-CE4E-BDAC-8426E2694D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5212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en-US" dirty="0" smtClean="0"/>
              <a:t>© ExplorNet’s Centers for Quality Teaching and Learning</a:t>
            </a:r>
          </a:p>
        </p:txBody>
      </p:sp>
    </p:spTree>
    <p:extLst>
      <p:ext uri="{BB962C8B-B14F-4D97-AF65-F5344CB8AC3E}">
        <p14:creationId xmlns:p14="http://schemas.microsoft.com/office/powerpoint/2010/main" val="1366638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073740-0AE5-794E-86C8-451EF8728995}" type="datetimeFigureOut">
              <a:rPr lang="en-US" smtClean="0"/>
              <a:t>2/1/17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6B38D8-718D-F843-8B38-1919F670C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065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28650" y="4736993"/>
            <a:ext cx="7898130" cy="149484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2800" b="1" dirty="0" smtClean="0"/>
              <a:t>3.00 </a:t>
            </a:r>
            <a:r>
              <a:rPr lang="en-US" sz="2800" b="1" dirty="0"/>
              <a:t>Understanding the Adobe Dreamweaver </a:t>
            </a:r>
            <a:r>
              <a:rPr lang="en-US" sz="2800" b="1" dirty="0" smtClean="0"/>
              <a:t>interface. (12%)</a:t>
            </a:r>
            <a:endParaRPr lang="en-US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7451961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Dreamweaver Interface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356" y="1505700"/>
            <a:ext cx="6623812" cy="5221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4492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Panels in Design View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Design Panel</a:t>
            </a:r>
          </a:p>
          <a:p>
            <a:pPr lvl="1"/>
            <a:r>
              <a:rPr lang="en-US" dirty="0" smtClean="0"/>
              <a:t>Code </a:t>
            </a:r>
            <a:r>
              <a:rPr lang="en-US" dirty="0"/>
              <a:t>View</a:t>
            </a:r>
          </a:p>
          <a:p>
            <a:pPr lvl="1"/>
            <a:r>
              <a:rPr lang="en-US" dirty="0" smtClean="0"/>
              <a:t>Split View</a:t>
            </a:r>
            <a:endParaRPr lang="en-US" dirty="0"/>
          </a:p>
          <a:p>
            <a:r>
              <a:rPr lang="en-US" dirty="0" smtClean="0"/>
              <a:t>Files Panel</a:t>
            </a:r>
          </a:p>
          <a:p>
            <a:r>
              <a:rPr lang="en-US" dirty="0" smtClean="0"/>
              <a:t>Insert Panel</a:t>
            </a:r>
          </a:p>
          <a:p>
            <a:r>
              <a:rPr lang="en-US" dirty="0" smtClean="0"/>
              <a:t>Property </a:t>
            </a:r>
            <a:r>
              <a:rPr lang="en-US" dirty="0" smtClean="0"/>
              <a:t>Inspector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649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Panel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Design view is a WYSIWYG interface.  </a:t>
            </a:r>
          </a:p>
          <a:p>
            <a:r>
              <a:rPr lang="en-US" dirty="0" smtClean="0"/>
              <a:t>Add content and the code is written automatically.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28162" b="30763"/>
          <a:stretch/>
        </p:blipFill>
        <p:spPr>
          <a:xfrm>
            <a:off x="3946652" y="2767572"/>
            <a:ext cx="4758436" cy="3614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0588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Code vs. Split View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Code view can see and write code.</a:t>
            </a:r>
          </a:p>
          <a:p>
            <a:r>
              <a:rPr lang="en-US" dirty="0" smtClean="0"/>
              <a:t>Split view can see design and </a:t>
            </a:r>
            <a:r>
              <a:rPr lang="en-US" smtClean="0"/>
              <a:t>code views.  </a:t>
            </a:r>
            <a:r>
              <a:rPr lang="en-US" dirty="0" smtClean="0"/>
              <a:t>Can edit in either area.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1424" y="2909072"/>
            <a:ext cx="4295648" cy="3766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5420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Files Panel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E</a:t>
            </a:r>
            <a:r>
              <a:rPr lang="en-US" dirty="0" smtClean="0"/>
              <a:t>nables </a:t>
            </a:r>
            <a:r>
              <a:rPr lang="en-US" dirty="0"/>
              <a:t>you to view files and folders, whether they are associated with a Dreamweaver site or </a:t>
            </a:r>
            <a:r>
              <a:rPr lang="en-US" dirty="0" smtClean="0"/>
              <a:t>not.</a:t>
            </a:r>
          </a:p>
          <a:p>
            <a:r>
              <a:rPr lang="en-US" dirty="0"/>
              <a:t>P</a:t>
            </a:r>
            <a:r>
              <a:rPr lang="en-US" dirty="0" smtClean="0"/>
              <a:t>erform </a:t>
            </a:r>
            <a:r>
              <a:rPr lang="en-US" dirty="0"/>
              <a:t>standard file maintenance operations, such as opening and moving </a:t>
            </a:r>
            <a:r>
              <a:rPr lang="en-US" dirty="0" smtClean="0"/>
              <a:t>files.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8240" y="3657600"/>
            <a:ext cx="3339845" cy="2968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7422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Insert Panel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</a:t>
            </a:r>
            <a:r>
              <a:rPr lang="en-US" dirty="0" smtClean="0"/>
              <a:t>ontains </a:t>
            </a:r>
            <a:r>
              <a:rPr lang="en-US" dirty="0"/>
              <a:t>buttons for creating and inserting objects such as tables and images.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buttons are organized into </a:t>
            </a:r>
            <a:r>
              <a:rPr lang="en-US" dirty="0" smtClean="0"/>
              <a:t>categories.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4016" y="3253434"/>
            <a:ext cx="3659632" cy="3293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90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Properties Inspector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L</a:t>
            </a:r>
            <a:r>
              <a:rPr lang="en-US" dirty="0" smtClean="0"/>
              <a:t>ets </a:t>
            </a:r>
            <a:r>
              <a:rPr lang="en-US" dirty="0"/>
              <a:t>you examine and edit the most common properties for the currently selected page element, such as text or an inserted object.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contents of the Property </a:t>
            </a:r>
            <a:r>
              <a:rPr lang="en-US" dirty="0" smtClean="0"/>
              <a:t>inspector vary </a:t>
            </a:r>
            <a:r>
              <a:rPr lang="en-US" dirty="0"/>
              <a:t>depending on the element(s) selected.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92092"/>
            <a:ext cx="9144000" cy="1325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9102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Customize Workspace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Your Dreamweaver workspace can be changed to best meet your needs as a designer.</a:t>
            </a:r>
          </a:p>
          <a:p>
            <a:pPr lvl="1"/>
            <a:r>
              <a:rPr lang="en-US" dirty="0" smtClean="0"/>
              <a:t>Change document views</a:t>
            </a:r>
          </a:p>
          <a:p>
            <a:pPr lvl="1"/>
            <a:r>
              <a:rPr lang="en-US" dirty="0" smtClean="0"/>
              <a:t>Rearrange/resize windows and panels</a:t>
            </a:r>
          </a:p>
          <a:p>
            <a:pPr lvl="1"/>
            <a:r>
              <a:rPr lang="en-US" dirty="0" smtClean="0"/>
              <a:t>Add or remove tools on toolbar</a:t>
            </a:r>
          </a:p>
          <a:p>
            <a:pPr lvl="1"/>
            <a:r>
              <a:rPr lang="en-US" dirty="0" smtClean="0"/>
              <a:t>Create and save custom workspace</a:t>
            </a:r>
          </a:p>
          <a:p>
            <a:r>
              <a:rPr lang="en-US" dirty="0" smtClean="0"/>
              <a:t>These same techniques can be used </a:t>
            </a:r>
            <a:r>
              <a:rPr lang="en-US" smtClean="0"/>
              <a:t>to customize other Adobe software.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1466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7" id="{06E8116E-A0A6-194E-8D1C-5687C1BBBCD7}" vid="{C9A900AE-FFCF-2D47-B7B9-CB8D4612136F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7" id="{06E8116E-A0A6-194E-8D1C-5687C1BBBCD7}" vid="{612F2995-356A-4340-9C5F-3474325B938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Digital Media I PowerPoint Template</Template>
  <TotalTime>207</TotalTime>
  <Words>217</Words>
  <Application>Microsoft Macintosh PowerPoint</Application>
  <PresentationFormat>On-screen Show (4:3)</PresentationFormat>
  <Paragraphs>31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AppleSymbols</vt:lpstr>
      <vt:lpstr>Calibri</vt:lpstr>
      <vt:lpstr>Calibri Light</vt:lpstr>
      <vt:lpstr>Wingdings</vt:lpstr>
      <vt:lpstr>Arial</vt:lpstr>
      <vt:lpstr>Office Theme</vt:lpstr>
      <vt:lpstr>Custom Design</vt:lpstr>
      <vt:lpstr>PowerPoint Presentation</vt:lpstr>
      <vt:lpstr>Dreamweaver Interface</vt:lpstr>
      <vt:lpstr>Panels in Design View</vt:lpstr>
      <vt:lpstr>Design Panel</vt:lpstr>
      <vt:lpstr>Code vs. Split View</vt:lpstr>
      <vt:lpstr>Files Panel</vt:lpstr>
      <vt:lpstr>Insert Panel</vt:lpstr>
      <vt:lpstr>Properties Inspector</vt:lpstr>
      <vt:lpstr>Customize Workspace</vt:lpstr>
    </vt:vector>
  </TitlesOfParts>
  <Company/>
  <LinksUpToDate>false</LinksUpToDate>
  <SharedDoc>false</SharedDoc>
  <HyperlinksChanged>false</HyperlinksChanged>
  <AppVersion>15.0030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Objective ###.##  #% Objective Wording</dc:title>
  <dc:creator>Microsoft Office User</dc:creator>
  <cp:lastModifiedBy>Microsoft Office User</cp:lastModifiedBy>
  <cp:revision>24</cp:revision>
  <dcterms:created xsi:type="dcterms:W3CDTF">2016-04-26T14:56:30Z</dcterms:created>
  <dcterms:modified xsi:type="dcterms:W3CDTF">2017-02-01T15:42:24Z</dcterms:modified>
</cp:coreProperties>
</file>