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8" r:id="rId3"/>
    <p:sldId id="270" r:id="rId4"/>
    <p:sldId id="271" r:id="rId5"/>
    <p:sldId id="272" r:id="rId6"/>
    <p:sldId id="273" r:id="rId7"/>
    <p:sldId id="274" r:id="rId8"/>
    <p:sldId id="275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88"/>
    <p:restoredTop sz="86449"/>
  </p:normalViewPr>
  <p:slideViewPr>
    <p:cSldViewPr snapToGrid="0" snapToObjects="1">
      <p:cViewPr varScale="1">
        <p:scale>
          <a:sx n="43" d="100"/>
          <a:sy n="43" d="100"/>
        </p:scale>
        <p:origin x="43" y="149"/>
      </p:cViewPr>
      <p:guideLst/>
    </p:cSldViewPr>
  </p:slideViewPr>
  <p:outlineViewPr>
    <p:cViewPr>
      <p:scale>
        <a:sx n="33" d="100"/>
        <a:sy n="33" d="100"/>
      </p:scale>
      <p:origin x="0" y="-3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"/>
          <p:cNvSpPr>
            <a:spLocks noChangeShapeType="1"/>
          </p:cNvSpPr>
          <p:nvPr userDrawn="1"/>
        </p:nvSpPr>
        <p:spPr bwMode="auto">
          <a:xfrm flipV="1">
            <a:off x="0" y="1634490"/>
            <a:ext cx="9144000" cy="11430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 flipV="1">
            <a:off x="0" y="4907280"/>
            <a:ext cx="9144000" cy="11430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5074920"/>
            <a:ext cx="7898130" cy="1201102"/>
          </a:xfrm>
          <a:prstGeom prst="rect">
            <a:avLst/>
          </a:prstGeom>
        </p:spPr>
        <p:txBody>
          <a:bodyPr anchor="b"/>
          <a:lstStyle>
            <a:lvl1pPr algn="l" hangingPunct="1">
              <a:lnSpc>
                <a:spcPct val="90000"/>
              </a:lnSpc>
              <a:defRPr sz="5400"/>
            </a:lvl1pPr>
          </a:lstStyle>
          <a:p>
            <a:pPr hangingPunct="1">
              <a:lnSpc>
                <a:spcPct val="90000"/>
              </a:lnSpc>
            </a:pPr>
            <a:r>
              <a:rPr lang="en-US" altLang="en-US" sz="2800" dirty="0" smtClean="0">
                <a:latin typeface="Calibri" charset="0"/>
              </a:rPr>
              <a:t>Objective ###.##  #%</a:t>
            </a:r>
            <a:br>
              <a:rPr lang="en-US" altLang="en-US" sz="2800" dirty="0" smtClean="0">
                <a:latin typeface="Calibri" charset="0"/>
              </a:rPr>
            </a:br>
            <a:r>
              <a:rPr lang="en-US" altLang="en-US" sz="2400" dirty="0" smtClean="0">
                <a:latin typeface="Calibri" charset="0"/>
              </a:rPr>
              <a:t>Objective Wording</a:t>
            </a:r>
            <a:endParaRPr lang="en-US" altLang="en-US" sz="2400" dirty="0">
              <a:latin typeface="Calibri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© ExplorNet’s Centers for Quality Teaching and Learning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28015" y="6423660"/>
            <a:ext cx="5156200" cy="296863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  <a:p>
            <a:pPr lvl="4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239"/>
            <a:ext cx="9144000" cy="3139440"/>
          </a:xfrm>
          <a:prstGeom prst="rect">
            <a:avLst/>
          </a:prstGeom>
        </p:spPr>
      </p:pic>
      <p:pic>
        <p:nvPicPr>
          <p:cNvPr id="14" name="Picture 13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8" y="353504"/>
            <a:ext cx="7419340" cy="123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7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1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16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40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58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44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40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83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2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2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8"/>
          <p:cNvSpPr>
            <a:spLocks noGrp="1"/>
          </p:cNvSpPr>
          <p:nvPr>
            <p:ph type="title"/>
          </p:nvPr>
        </p:nvSpPr>
        <p:spPr>
          <a:xfrm>
            <a:off x="434340" y="731520"/>
            <a:ext cx="82753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 userDrawn="1"/>
        </p:nvSpPr>
        <p:spPr bwMode="auto">
          <a:xfrm>
            <a:off x="439738" y="1684020"/>
            <a:ext cx="8253412" cy="1588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8229600" cy="4343718"/>
          </a:xfrm>
        </p:spPr>
        <p:txBody>
          <a:bodyPr>
            <a:normAutofit/>
          </a:bodyPr>
          <a:lstStyle>
            <a:lvl1pPr marL="463550" indent="-463550">
              <a:buFont typeface="Wingdings" charset="2"/>
              <a:buChar char="q"/>
              <a:tabLst/>
              <a:defRPr sz="2800"/>
            </a:lvl1pPr>
            <a:lvl2pPr marL="917575" indent="-454025">
              <a:buFont typeface="AppleSymbols" charset="0"/>
              <a:buChar char="☐"/>
              <a:tabLst/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3228" y="6390005"/>
            <a:ext cx="5154612" cy="33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5" y="182880"/>
            <a:ext cx="4769455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59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57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65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6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3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5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1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9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5212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136663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6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latin typeface="Calibri" charset="0"/>
              </a:rPr>
              <a:t>Adobe Visual Design</a:t>
            </a:r>
            <a:br>
              <a:rPr lang="en-US" altLang="en-US" sz="3200" dirty="0">
                <a:latin typeface="Calibri" charset="0"/>
              </a:rPr>
            </a:br>
            <a:r>
              <a:rPr lang="en-US" altLang="en-US" sz="2800" dirty="0" smtClean="0">
                <a:latin typeface="Calibri" charset="0"/>
              </a:rPr>
              <a:t>13.00 </a:t>
            </a:r>
            <a:r>
              <a:rPr lang="en-US" altLang="en-US" sz="2800" dirty="0">
                <a:latin typeface="Calibri" charset="0"/>
              </a:rPr>
              <a:t>Understanding Adobe InDesign interface </a:t>
            </a:r>
            <a:r>
              <a:rPr lang="en-US" altLang="en-US" sz="2800" dirty="0" smtClean="0">
                <a:latin typeface="Calibri" charset="0"/>
              </a:rPr>
              <a:t>(2%)</a:t>
            </a:r>
            <a:endParaRPr lang="en-US" sz="2800"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InDesign Interface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1770576"/>
            <a:ext cx="4629150" cy="50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Panels in InDesign Workspace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Control </a:t>
            </a:r>
            <a:r>
              <a:rPr lang="en-US" dirty="0"/>
              <a:t>Panel</a:t>
            </a:r>
          </a:p>
          <a:p>
            <a:r>
              <a:rPr lang="en-US" dirty="0" smtClean="0"/>
              <a:t>Document Panel</a:t>
            </a:r>
          </a:p>
          <a:p>
            <a:r>
              <a:rPr lang="en-US" dirty="0" smtClean="0"/>
              <a:t>Tools Panel</a:t>
            </a:r>
          </a:p>
          <a:p>
            <a:r>
              <a:rPr lang="en-US" dirty="0" smtClean="0"/>
              <a:t>Styles Panel</a:t>
            </a:r>
          </a:p>
          <a:p>
            <a:r>
              <a:rPr lang="en-US" dirty="0" smtClean="0"/>
              <a:t>Text Wrap Panel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Panel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8221662" cy="4343718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isplays </a:t>
            </a:r>
            <a:r>
              <a:rPr lang="en-US" dirty="0"/>
              <a:t>options for the </a:t>
            </a:r>
            <a:r>
              <a:rPr lang="en-US" dirty="0" smtClean="0"/>
              <a:t>currently </a:t>
            </a:r>
            <a:r>
              <a:rPr lang="en-US" dirty="0"/>
              <a:t>selected </a:t>
            </a:r>
            <a:r>
              <a:rPr lang="en-US" dirty="0" smtClean="0"/>
              <a:t>tool.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622551"/>
            <a:ext cx="8534400" cy="68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7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Panel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3992562" cy="4343718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isplays </a:t>
            </a:r>
            <a:r>
              <a:rPr lang="en-US" dirty="0"/>
              <a:t>the file you’re working </a:t>
            </a:r>
            <a:r>
              <a:rPr lang="en-US" dirty="0" smtClean="0"/>
              <a:t>on.</a:t>
            </a:r>
          </a:p>
          <a:p>
            <a:r>
              <a:rPr lang="en-US" dirty="0" smtClean="0"/>
              <a:t>Colored lines are non-printing guides.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t="9966" r="20313" b="3780"/>
          <a:stretch/>
        </p:blipFill>
        <p:spPr>
          <a:xfrm>
            <a:off x="4857749" y="1752600"/>
            <a:ext cx="3638551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9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Panel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3249612" cy="4343718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ontains </a:t>
            </a:r>
            <a:r>
              <a:rPr lang="en-US" dirty="0"/>
              <a:t>tools for creating and </a:t>
            </a:r>
            <a:r>
              <a:rPr lang="en-US" dirty="0" smtClean="0"/>
              <a:t>editing </a:t>
            </a:r>
            <a:r>
              <a:rPr lang="en-US" dirty="0"/>
              <a:t>page </a:t>
            </a:r>
            <a:r>
              <a:rPr lang="en-US" dirty="0" smtClean="0"/>
              <a:t>elements.</a:t>
            </a:r>
          </a:p>
          <a:p>
            <a:r>
              <a:rPr lang="en-US" dirty="0"/>
              <a:t>Tools grouped and hidden similar to </a:t>
            </a:r>
            <a:r>
              <a:rPr lang="en-US" dirty="0" err="1"/>
              <a:t>PhotoShop</a:t>
            </a:r>
            <a:r>
              <a:rPr lang="en-US" dirty="0"/>
              <a:t>.</a:t>
            </a:r>
          </a:p>
          <a:p>
            <a:r>
              <a:rPr lang="en-US" dirty="0"/>
              <a:t>Note new </a:t>
            </a:r>
            <a:r>
              <a:rPr lang="en-US" dirty="0" smtClean="0"/>
              <a:t>InDesign tools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1708150"/>
            <a:ext cx="4942693" cy="49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68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Styles Panel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4697412" cy="4343718"/>
          </a:xfrm>
        </p:spPr>
        <p:txBody>
          <a:bodyPr/>
          <a:lstStyle/>
          <a:p>
            <a:r>
              <a:rPr lang="en-US" dirty="0"/>
              <a:t>Use the Character Styles panel to create, name, and apply character styles to text within a </a:t>
            </a:r>
            <a:r>
              <a:rPr lang="en-US" dirty="0" smtClean="0"/>
              <a:t>paragraph.</a:t>
            </a:r>
          </a:p>
          <a:p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the Paragraph Styles panel to create, name, and apply paragraph styles to entire paragraphs.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350" y="1866900"/>
            <a:ext cx="279616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3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Wrap Panel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747033"/>
            <a:ext cx="4659312" cy="4343718"/>
          </a:xfrm>
        </p:spPr>
        <p:txBody>
          <a:bodyPr/>
          <a:lstStyle/>
          <a:p>
            <a:r>
              <a:rPr lang="en-US" dirty="0"/>
              <a:t>You can wrap text around any object, including text </a:t>
            </a:r>
            <a:r>
              <a:rPr lang="en-US" dirty="0" smtClean="0"/>
              <a:t>frames and imported images.</a:t>
            </a:r>
          </a:p>
          <a:p>
            <a:r>
              <a:rPr lang="en-US" dirty="0" smtClean="0"/>
              <a:t>Text Wrap Options:</a:t>
            </a:r>
          </a:p>
          <a:p>
            <a:pPr lvl="1"/>
            <a:r>
              <a:rPr lang="en-US" dirty="0" smtClean="0"/>
              <a:t>Wrap </a:t>
            </a:r>
            <a:r>
              <a:rPr lang="en-US" dirty="0"/>
              <a:t>Around Bounding Box </a:t>
            </a:r>
            <a:endParaRPr lang="en-US" dirty="0" smtClean="0"/>
          </a:p>
          <a:p>
            <a:pPr lvl="1"/>
            <a:r>
              <a:rPr lang="en-US" dirty="0" smtClean="0"/>
              <a:t>Wrap Around Object Shape</a:t>
            </a:r>
          </a:p>
          <a:p>
            <a:pPr lvl="1"/>
            <a:r>
              <a:rPr lang="en-US" dirty="0" smtClean="0"/>
              <a:t>Jump Object</a:t>
            </a:r>
          </a:p>
          <a:p>
            <a:pPr lvl="1"/>
            <a:r>
              <a:rPr lang="en-US" dirty="0" smtClean="0"/>
              <a:t>Jump to Next Column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4193971"/>
            <a:ext cx="2487246" cy="2457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93" y="1856882"/>
            <a:ext cx="2629877" cy="302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06E8116E-A0A6-194E-8D1C-5687C1BBBCD7}" vid="{C9A900AE-FFCF-2D47-B7B9-CB8D4612136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06E8116E-A0A6-194E-8D1C-5687C1BBBCD7}" vid="{612F2995-356A-4340-9C5F-3474325B938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Media I PowerPoint Template</Template>
  <TotalTime>347</TotalTime>
  <Words>135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AppleSymbols</vt:lpstr>
      <vt:lpstr>Arial</vt:lpstr>
      <vt:lpstr>Calibri</vt:lpstr>
      <vt:lpstr>Calibri Light</vt:lpstr>
      <vt:lpstr>Wingdings</vt:lpstr>
      <vt:lpstr>Office Theme</vt:lpstr>
      <vt:lpstr>Custom Design</vt:lpstr>
      <vt:lpstr>Adobe Visual Design 13.00 Understanding Adobe InDesign interface (2%)</vt:lpstr>
      <vt:lpstr>InDesign Interface</vt:lpstr>
      <vt:lpstr>Panels in InDesign Workspace</vt:lpstr>
      <vt:lpstr>Control Panel</vt:lpstr>
      <vt:lpstr>Document Panel</vt:lpstr>
      <vt:lpstr>Tools Panel</vt:lpstr>
      <vt:lpstr>Styles Panel</vt:lpstr>
      <vt:lpstr>Text Wrap Panel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###.##  #% Objective Wording</dc:title>
  <dc:creator>Microsoft Office User</dc:creator>
  <cp:lastModifiedBy>Stiles, Natasha (CAM)</cp:lastModifiedBy>
  <cp:revision>25</cp:revision>
  <dcterms:created xsi:type="dcterms:W3CDTF">2016-04-26T14:56:30Z</dcterms:created>
  <dcterms:modified xsi:type="dcterms:W3CDTF">2017-01-30T19:07:24Z</dcterms:modified>
</cp:coreProperties>
</file>